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70" r:id="rId10"/>
    <p:sldId id="264" r:id="rId11"/>
    <p:sldId id="265" r:id="rId12"/>
    <p:sldId id="271" r:id="rId13"/>
    <p:sldId id="266" r:id="rId14"/>
    <p:sldId id="272" r:id="rId15"/>
    <p:sldId id="273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00"/>
    <a:srgbClr val="FFFF00"/>
    <a:srgbClr val="006600"/>
    <a:srgbClr val="000099"/>
    <a:srgbClr val="800000"/>
    <a:srgbClr val="FF3300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84052-0E2B-4B41-95FB-BC1FCB36A07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33260-1AD6-4776-91B5-DD7BF8DB348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  <a:latin typeface="Arial Black" pitchFamily="34" charset="0"/>
            </a:rPr>
            <a:t>ТЕМА: Сословный быт. Обычаи и нравы</a:t>
          </a:r>
          <a:endParaRPr lang="ru-RU" sz="2400" dirty="0">
            <a:solidFill>
              <a:srgbClr val="FFFF00"/>
            </a:solidFill>
            <a:latin typeface="Arial Black" pitchFamily="34" charset="0"/>
          </a:endParaRPr>
        </a:p>
      </dgm:t>
    </dgm:pt>
    <dgm:pt modelId="{7198F4E3-B905-433C-A79D-75B93C78DCFD}" type="parTrans" cxnId="{26037AF5-5063-43BF-AD58-00E5477A5867}">
      <dgm:prSet/>
      <dgm:spPr/>
      <dgm:t>
        <a:bodyPr/>
        <a:lstStyle/>
        <a:p>
          <a:endParaRPr lang="ru-RU"/>
        </a:p>
      </dgm:t>
    </dgm:pt>
    <dgm:pt modelId="{C4A4B7D7-F5EB-4F60-9014-EDCDC5588665}" type="sibTrans" cxnId="{26037AF5-5063-43BF-AD58-00E5477A5867}">
      <dgm:prSet/>
      <dgm:spPr/>
      <dgm:t>
        <a:bodyPr/>
        <a:lstStyle/>
        <a:p>
          <a:endParaRPr lang="ru-RU"/>
        </a:p>
      </dgm:t>
    </dgm:pt>
    <dgm:pt modelId="{7DDF6424-9921-4C28-AA29-89FDDF864C1E}">
      <dgm:prSet phldrT="[Текст]"/>
      <dgm:spPr/>
      <dgm:t>
        <a:bodyPr/>
        <a:lstStyle/>
        <a:p>
          <a:r>
            <a:rPr lang="ru-RU" dirty="0" smtClean="0"/>
            <a:t>Крестьянство: повседневный быт и обычаи</a:t>
          </a:r>
          <a:endParaRPr lang="ru-RU" dirty="0"/>
        </a:p>
      </dgm:t>
    </dgm:pt>
    <dgm:pt modelId="{C69C5E6A-1CEE-4672-8A92-22EDAA85AAC6}" type="parTrans" cxnId="{23E4D638-2781-4107-B25F-6B9C8019C3EB}">
      <dgm:prSet/>
      <dgm:spPr/>
      <dgm:t>
        <a:bodyPr/>
        <a:lstStyle/>
        <a:p>
          <a:endParaRPr lang="ru-RU"/>
        </a:p>
      </dgm:t>
    </dgm:pt>
    <dgm:pt modelId="{3315B77D-8B30-4E90-94E1-FBE764F58246}" type="sibTrans" cxnId="{23E4D638-2781-4107-B25F-6B9C8019C3EB}">
      <dgm:prSet/>
      <dgm:spPr/>
      <dgm:t>
        <a:bodyPr/>
        <a:lstStyle/>
        <a:p>
          <a:endParaRPr lang="ru-RU"/>
        </a:p>
      </dgm:t>
    </dgm:pt>
    <dgm:pt modelId="{F01F6923-6C10-4E17-8461-A5DE631872EB}">
      <dgm:prSet phldrT="[Текст]" phldr="1"/>
      <dgm:spPr/>
      <dgm:t>
        <a:bodyPr/>
        <a:lstStyle/>
        <a:p>
          <a:endParaRPr lang="ru-RU"/>
        </a:p>
      </dgm:t>
    </dgm:pt>
    <dgm:pt modelId="{E511EE7C-C466-4419-B626-829C471BF4AF}" type="parTrans" cxnId="{8E6EB980-8288-4160-BD04-25DD630699AA}">
      <dgm:prSet/>
      <dgm:spPr/>
      <dgm:t>
        <a:bodyPr/>
        <a:lstStyle/>
        <a:p>
          <a:endParaRPr lang="ru-RU"/>
        </a:p>
      </dgm:t>
    </dgm:pt>
    <dgm:pt modelId="{B7D38EAD-A4E5-4B94-9DE0-C06FE64C1A18}" type="sibTrans" cxnId="{8E6EB980-8288-4160-BD04-25DD630699AA}">
      <dgm:prSet/>
      <dgm:spPr/>
      <dgm:t>
        <a:bodyPr/>
        <a:lstStyle/>
        <a:p>
          <a:endParaRPr lang="ru-RU"/>
        </a:p>
      </dgm:t>
    </dgm:pt>
    <dgm:pt modelId="{2D412619-4BE8-4721-A6F6-5C6248FBD7D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  <a:latin typeface="Arial Black" pitchFamily="34" charset="0"/>
            </a:rPr>
            <a:t>С чем знакомимся:</a:t>
          </a:r>
          <a:endParaRPr lang="ru-RU" sz="2400" dirty="0">
            <a:solidFill>
              <a:srgbClr val="FFFF00"/>
            </a:solidFill>
            <a:latin typeface="Arial Black" pitchFamily="34" charset="0"/>
          </a:endParaRPr>
        </a:p>
      </dgm:t>
    </dgm:pt>
    <dgm:pt modelId="{54ABA635-93F6-4ABB-95CD-B610F0309FEA}" type="parTrans" cxnId="{92C8F618-435E-49E1-9C53-D68678A95BBA}">
      <dgm:prSet/>
      <dgm:spPr/>
      <dgm:t>
        <a:bodyPr/>
        <a:lstStyle/>
        <a:p>
          <a:endParaRPr lang="ru-RU"/>
        </a:p>
      </dgm:t>
    </dgm:pt>
    <dgm:pt modelId="{E3F65767-1E7C-4B9D-B148-6C2EA1908C45}" type="sibTrans" cxnId="{92C8F618-435E-49E1-9C53-D68678A95BBA}">
      <dgm:prSet/>
      <dgm:spPr/>
      <dgm:t>
        <a:bodyPr/>
        <a:lstStyle/>
        <a:p>
          <a:endParaRPr lang="ru-RU"/>
        </a:p>
      </dgm:t>
    </dgm:pt>
    <dgm:pt modelId="{89627E2F-48F6-478F-857F-25EDBA89486E}">
      <dgm:prSet phldrT="[Текст]"/>
      <dgm:spPr/>
      <dgm:t>
        <a:bodyPr/>
        <a:lstStyle/>
        <a:p>
          <a:r>
            <a:rPr lang="ru-RU" dirty="0" smtClean="0"/>
            <a:t>Глиняная и деревянная посуда,  ступа для зерновых культур, инструменты для выполнения сельскохозяйственных работ.</a:t>
          </a:r>
          <a:endParaRPr lang="ru-RU" dirty="0"/>
        </a:p>
      </dgm:t>
    </dgm:pt>
    <dgm:pt modelId="{13A3BE4A-A9ED-4186-8944-F1D826E761BA}" type="parTrans" cxnId="{B30EBCC9-9E2B-4436-AB6D-6A8DAB3D42A8}">
      <dgm:prSet/>
      <dgm:spPr/>
      <dgm:t>
        <a:bodyPr/>
        <a:lstStyle/>
        <a:p>
          <a:endParaRPr lang="ru-RU"/>
        </a:p>
      </dgm:t>
    </dgm:pt>
    <dgm:pt modelId="{EAF5154A-D691-4497-83BF-0B410DAB6947}" type="sibTrans" cxnId="{B30EBCC9-9E2B-4436-AB6D-6A8DAB3D42A8}">
      <dgm:prSet/>
      <dgm:spPr/>
      <dgm:t>
        <a:bodyPr/>
        <a:lstStyle/>
        <a:p>
          <a:endParaRPr lang="ru-RU"/>
        </a:p>
      </dgm:t>
    </dgm:pt>
    <dgm:pt modelId="{1B927404-7040-4456-85D7-EC2323943EC4}">
      <dgm:prSet phldrT="[Текст]" phldr="1"/>
      <dgm:spPr/>
      <dgm:t>
        <a:bodyPr/>
        <a:lstStyle/>
        <a:p>
          <a:endParaRPr lang="ru-RU"/>
        </a:p>
      </dgm:t>
    </dgm:pt>
    <dgm:pt modelId="{57FC670E-04C7-4F41-82B9-1195A2D4D851}" type="parTrans" cxnId="{836C92FC-9540-4F5D-AC15-0ADCF92C4C2C}">
      <dgm:prSet/>
      <dgm:spPr/>
      <dgm:t>
        <a:bodyPr/>
        <a:lstStyle/>
        <a:p>
          <a:endParaRPr lang="ru-RU"/>
        </a:p>
      </dgm:t>
    </dgm:pt>
    <dgm:pt modelId="{65143896-E5E6-4C89-8375-C01789D155E3}" type="sibTrans" cxnId="{836C92FC-9540-4F5D-AC15-0ADCF92C4C2C}">
      <dgm:prSet/>
      <dgm:spPr/>
      <dgm:t>
        <a:bodyPr/>
        <a:lstStyle/>
        <a:p>
          <a:endParaRPr lang="ru-RU"/>
        </a:p>
      </dgm:t>
    </dgm:pt>
    <dgm:pt modelId="{503D8391-1435-48EC-A2DB-957602DB90DF}" type="pres">
      <dgm:prSet presAssocID="{D7184052-0E2B-4B41-95FB-BC1FCB36A0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6E50B-C8EF-485D-BD42-2AB7A0209600}" type="pres">
      <dgm:prSet presAssocID="{2D412619-4BE8-4721-A6F6-5C6248FBD7DD}" presName="boxAndChildren" presStyleCnt="0"/>
      <dgm:spPr/>
    </dgm:pt>
    <dgm:pt modelId="{9377CA0E-FA2A-43C6-9113-573AB30B8B65}" type="pres">
      <dgm:prSet presAssocID="{2D412619-4BE8-4721-A6F6-5C6248FBD7DD}" presName="parentTextBox" presStyleLbl="node1" presStyleIdx="0" presStyleCnt="2"/>
      <dgm:spPr/>
      <dgm:t>
        <a:bodyPr/>
        <a:lstStyle/>
        <a:p>
          <a:endParaRPr lang="ru-RU"/>
        </a:p>
      </dgm:t>
    </dgm:pt>
    <dgm:pt modelId="{65E94B76-62A7-4257-A26E-1310B5B1C6B4}" type="pres">
      <dgm:prSet presAssocID="{2D412619-4BE8-4721-A6F6-5C6248FBD7DD}" presName="entireBox" presStyleLbl="node1" presStyleIdx="0" presStyleCnt="2" custScaleY="138995"/>
      <dgm:spPr/>
      <dgm:t>
        <a:bodyPr/>
        <a:lstStyle/>
        <a:p>
          <a:endParaRPr lang="ru-RU"/>
        </a:p>
      </dgm:t>
    </dgm:pt>
    <dgm:pt modelId="{7B7BC547-C443-4889-B717-27BB974C921E}" type="pres">
      <dgm:prSet presAssocID="{2D412619-4BE8-4721-A6F6-5C6248FBD7DD}" presName="descendantBox" presStyleCnt="0"/>
      <dgm:spPr/>
    </dgm:pt>
    <dgm:pt modelId="{994CB890-4E0F-407B-B46D-5214A6404AEE}" type="pres">
      <dgm:prSet presAssocID="{89627E2F-48F6-478F-857F-25EDBA89486E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15D36-C597-4F2B-9F49-A09844E703D5}" type="pres">
      <dgm:prSet presAssocID="{1B927404-7040-4456-85D7-EC2323943EC4}" presName="childTextBox" presStyleLbl="fgAccFollowNode1" presStyleIdx="1" presStyleCnt="4" custFlipHor="0" custScaleX="2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37312-6A7C-40CF-8AD9-10EA2FA22D51}" type="pres">
      <dgm:prSet presAssocID="{C4A4B7D7-F5EB-4F60-9014-EDCDC5588665}" presName="sp" presStyleCnt="0"/>
      <dgm:spPr/>
    </dgm:pt>
    <dgm:pt modelId="{B19418BE-B2B9-4496-8253-59F7B149E5DA}" type="pres">
      <dgm:prSet presAssocID="{C6433260-1AD6-4776-91B5-DD7BF8DB348C}" presName="arrowAndChildren" presStyleCnt="0"/>
      <dgm:spPr/>
    </dgm:pt>
    <dgm:pt modelId="{885D2BDB-CE07-4FE4-A124-A6F44884DE77}" type="pres">
      <dgm:prSet presAssocID="{C6433260-1AD6-4776-91B5-DD7BF8DB348C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35D5F18-E8E7-45D8-9231-5E63286BA77A}" type="pres">
      <dgm:prSet presAssocID="{C6433260-1AD6-4776-91B5-DD7BF8DB348C}" presName="arrow" presStyleLbl="node1" presStyleIdx="1" presStyleCnt="2"/>
      <dgm:spPr/>
      <dgm:t>
        <a:bodyPr/>
        <a:lstStyle/>
        <a:p>
          <a:endParaRPr lang="ru-RU"/>
        </a:p>
      </dgm:t>
    </dgm:pt>
    <dgm:pt modelId="{7CFCD329-A720-413C-9F71-76C106FF5CCA}" type="pres">
      <dgm:prSet presAssocID="{C6433260-1AD6-4776-91B5-DD7BF8DB348C}" presName="descendantArrow" presStyleCnt="0"/>
      <dgm:spPr/>
    </dgm:pt>
    <dgm:pt modelId="{5B003723-7D17-47B8-86D1-A769746AFDB5}" type="pres">
      <dgm:prSet presAssocID="{7DDF6424-9921-4C28-AA29-89FDDF864C1E}" presName="childTextArrow" presStyleLbl="fgAccFollowNode1" presStyleIdx="2" presStyleCnt="4" custScaleX="8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0AC5F-6B31-4C37-A7A8-1B4B5D28B4ED}" type="pres">
      <dgm:prSet presAssocID="{F01F6923-6C10-4E17-8461-A5DE631872EB}" presName="childTextArrow" presStyleLbl="fgAccFollowNode1" presStyleIdx="3" presStyleCnt="4" custFlipHor="0" custScaleX="3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C5881-39E6-416F-919D-27E5004EAC86}" type="presOf" srcId="{2D412619-4BE8-4721-A6F6-5C6248FBD7DD}" destId="{65E94B76-62A7-4257-A26E-1310B5B1C6B4}" srcOrd="1" destOrd="0" presId="urn:microsoft.com/office/officeart/2005/8/layout/process4"/>
    <dgm:cxn modelId="{6FD42E11-1461-4538-BF93-15E7AFA2BC3C}" type="presOf" srcId="{89627E2F-48F6-478F-857F-25EDBA89486E}" destId="{994CB890-4E0F-407B-B46D-5214A6404AEE}" srcOrd="0" destOrd="0" presId="urn:microsoft.com/office/officeart/2005/8/layout/process4"/>
    <dgm:cxn modelId="{671DC4B4-DD42-4C97-9B43-5AE738B239C9}" type="presOf" srcId="{1B927404-7040-4456-85D7-EC2323943EC4}" destId="{F8115D36-C597-4F2B-9F49-A09844E703D5}" srcOrd="0" destOrd="0" presId="urn:microsoft.com/office/officeart/2005/8/layout/process4"/>
    <dgm:cxn modelId="{0E4A3653-05EC-49E7-B889-50C93364AADE}" type="presOf" srcId="{F01F6923-6C10-4E17-8461-A5DE631872EB}" destId="{DBE0AC5F-6B31-4C37-A7A8-1B4B5D28B4ED}" srcOrd="0" destOrd="0" presId="urn:microsoft.com/office/officeart/2005/8/layout/process4"/>
    <dgm:cxn modelId="{A504AA6C-8AE2-4546-8BCE-503855D97F6C}" type="presOf" srcId="{C6433260-1AD6-4776-91B5-DD7BF8DB348C}" destId="{C35D5F18-E8E7-45D8-9231-5E63286BA77A}" srcOrd="1" destOrd="0" presId="urn:microsoft.com/office/officeart/2005/8/layout/process4"/>
    <dgm:cxn modelId="{15D9EA47-8098-4571-9819-65A7C360A132}" type="presOf" srcId="{C6433260-1AD6-4776-91B5-DD7BF8DB348C}" destId="{885D2BDB-CE07-4FE4-A124-A6F44884DE77}" srcOrd="0" destOrd="0" presId="urn:microsoft.com/office/officeart/2005/8/layout/process4"/>
    <dgm:cxn modelId="{836C92FC-9540-4F5D-AC15-0ADCF92C4C2C}" srcId="{2D412619-4BE8-4721-A6F6-5C6248FBD7DD}" destId="{1B927404-7040-4456-85D7-EC2323943EC4}" srcOrd="1" destOrd="0" parTransId="{57FC670E-04C7-4F41-82B9-1195A2D4D851}" sibTransId="{65143896-E5E6-4C89-8375-C01789D155E3}"/>
    <dgm:cxn modelId="{A4A2D2A2-8775-40D5-B76E-5A07C5BD9E65}" type="presOf" srcId="{7DDF6424-9921-4C28-AA29-89FDDF864C1E}" destId="{5B003723-7D17-47B8-86D1-A769746AFDB5}" srcOrd="0" destOrd="0" presId="urn:microsoft.com/office/officeart/2005/8/layout/process4"/>
    <dgm:cxn modelId="{23E4D638-2781-4107-B25F-6B9C8019C3EB}" srcId="{C6433260-1AD6-4776-91B5-DD7BF8DB348C}" destId="{7DDF6424-9921-4C28-AA29-89FDDF864C1E}" srcOrd="0" destOrd="0" parTransId="{C69C5E6A-1CEE-4672-8A92-22EDAA85AAC6}" sibTransId="{3315B77D-8B30-4E90-94E1-FBE764F58246}"/>
    <dgm:cxn modelId="{92C8F618-435E-49E1-9C53-D68678A95BBA}" srcId="{D7184052-0E2B-4B41-95FB-BC1FCB36A071}" destId="{2D412619-4BE8-4721-A6F6-5C6248FBD7DD}" srcOrd="1" destOrd="0" parTransId="{54ABA635-93F6-4ABB-95CD-B610F0309FEA}" sibTransId="{E3F65767-1E7C-4B9D-B148-6C2EA1908C45}"/>
    <dgm:cxn modelId="{8A0A82B6-1CD7-4106-9FFF-C08EDD7A7F48}" type="presOf" srcId="{D7184052-0E2B-4B41-95FB-BC1FCB36A071}" destId="{503D8391-1435-48EC-A2DB-957602DB90DF}" srcOrd="0" destOrd="0" presId="urn:microsoft.com/office/officeart/2005/8/layout/process4"/>
    <dgm:cxn modelId="{7A4B66FF-7825-4D14-A488-672798C31F1C}" type="presOf" srcId="{2D412619-4BE8-4721-A6F6-5C6248FBD7DD}" destId="{9377CA0E-FA2A-43C6-9113-573AB30B8B65}" srcOrd="0" destOrd="0" presId="urn:microsoft.com/office/officeart/2005/8/layout/process4"/>
    <dgm:cxn modelId="{B30EBCC9-9E2B-4436-AB6D-6A8DAB3D42A8}" srcId="{2D412619-4BE8-4721-A6F6-5C6248FBD7DD}" destId="{89627E2F-48F6-478F-857F-25EDBA89486E}" srcOrd="0" destOrd="0" parTransId="{13A3BE4A-A9ED-4186-8944-F1D826E761BA}" sibTransId="{EAF5154A-D691-4497-83BF-0B410DAB6947}"/>
    <dgm:cxn modelId="{26037AF5-5063-43BF-AD58-00E5477A5867}" srcId="{D7184052-0E2B-4B41-95FB-BC1FCB36A071}" destId="{C6433260-1AD6-4776-91B5-DD7BF8DB348C}" srcOrd="0" destOrd="0" parTransId="{7198F4E3-B905-433C-A79D-75B93C78DCFD}" sibTransId="{C4A4B7D7-F5EB-4F60-9014-EDCDC5588665}"/>
    <dgm:cxn modelId="{8E6EB980-8288-4160-BD04-25DD630699AA}" srcId="{C6433260-1AD6-4776-91B5-DD7BF8DB348C}" destId="{F01F6923-6C10-4E17-8461-A5DE631872EB}" srcOrd="1" destOrd="0" parTransId="{E511EE7C-C466-4419-B626-829C471BF4AF}" sibTransId="{B7D38EAD-A4E5-4B94-9DE0-C06FE64C1A18}"/>
    <dgm:cxn modelId="{183F76DC-40B8-42DD-9176-FDD92FDC3568}" type="presParOf" srcId="{503D8391-1435-48EC-A2DB-957602DB90DF}" destId="{F436E50B-C8EF-485D-BD42-2AB7A0209600}" srcOrd="0" destOrd="0" presId="urn:microsoft.com/office/officeart/2005/8/layout/process4"/>
    <dgm:cxn modelId="{2226E557-C17F-4F49-819E-2C1E7B2DBA29}" type="presParOf" srcId="{F436E50B-C8EF-485D-BD42-2AB7A0209600}" destId="{9377CA0E-FA2A-43C6-9113-573AB30B8B65}" srcOrd="0" destOrd="0" presId="urn:microsoft.com/office/officeart/2005/8/layout/process4"/>
    <dgm:cxn modelId="{92655F6F-0D02-453D-A68D-E5E7AA66D5A7}" type="presParOf" srcId="{F436E50B-C8EF-485D-BD42-2AB7A0209600}" destId="{65E94B76-62A7-4257-A26E-1310B5B1C6B4}" srcOrd="1" destOrd="0" presId="urn:microsoft.com/office/officeart/2005/8/layout/process4"/>
    <dgm:cxn modelId="{E7208D05-8A6A-4969-92CB-4E59B4B237A5}" type="presParOf" srcId="{F436E50B-C8EF-485D-BD42-2AB7A0209600}" destId="{7B7BC547-C443-4889-B717-27BB974C921E}" srcOrd="2" destOrd="0" presId="urn:microsoft.com/office/officeart/2005/8/layout/process4"/>
    <dgm:cxn modelId="{9B1D1E19-B74C-4373-872C-8FB9BD9C5477}" type="presParOf" srcId="{7B7BC547-C443-4889-B717-27BB974C921E}" destId="{994CB890-4E0F-407B-B46D-5214A6404AEE}" srcOrd="0" destOrd="0" presId="urn:microsoft.com/office/officeart/2005/8/layout/process4"/>
    <dgm:cxn modelId="{2EC219A4-3A9D-4F52-A3D9-BBE3E7272BDA}" type="presParOf" srcId="{7B7BC547-C443-4889-B717-27BB974C921E}" destId="{F8115D36-C597-4F2B-9F49-A09844E703D5}" srcOrd="1" destOrd="0" presId="urn:microsoft.com/office/officeart/2005/8/layout/process4"/>
    <dgm:cxn modelId="{886B607D-3340-4F88-9346-250B4DC56A1A}" type="presParOf" srcId="{503D8391-1435-48EC-A2DB-957602DB90DF}" destId="{2E637312-6A7C-40CF-8AD9-10EA2FA22D51}" srcOrd="1" destOrd="0" presId="urn:microsoft.com/office/officeart/2005/8/layout/process4"/>
    <dgm:cxn modelId="{720D44D8-ACD1-4D8B-88DA-42DF609C6D0F}" type="presParOf" srcId="{503D8391-1435-48EC-A2DB-957602DB90DF}" destId="{B19418BE-B2B9-4496-8253-59F7B149E5DA}" srcOrd="2" destOrd="0" presId="urn:microsoft.com/office/officeart/2005/8/layout/process4"/>
    <dgm:cxn modelId="{053260DC-7723-487B-9234-77D5B6700D40}" type="presParOf" srcId="{B19418BE-B2B9-4496-8253-59F7B149E5DA}" destId="{885D2BDB-CE07-4FE4-A124-A6F44884DE77}" srcOrd="0" destOrd="0" presId="urn:microsoft.com/office/officeart/2005/8/layout/process4"/>
    <dgm:cxn modelId="{B762EDBF-2BC5-453A-BABB-8539A31FAA79}" type="presParOf" srcId="{B19418BE-B2B9-4496-8253-59F7B149E5DA}" destId="{C35D5F18-E8E7-45D8-9231-5E63286BA77A}" srcOrd="1" destOrd="0" presId="urn:microsoft.com/office/officeart/2005/8/layout/process4"/>
    <dgm:cxn modelId="{DC346BCF-DEDE-4F95-AFA6-DB8C4F541BAA}" type="presParOf" srcId="{B19418BE-B2B9-4496-8253-59F7B149E5DA}" destId="{7CFCD329-A720-413C-9F71-76C106FF5CCA}" srcOrd="2" destOrd="0" presId="urn:microsoft.com/office/officeart/2005/8/layout/process4"/>
    <dgm:cxn modelId="{0A99F431-ED24-457C-8458-B8669E0C91C2}" type="presParOf" srcId="{7CFCD329-A720-413C-9F71-76C106FF5CCA}" destId="{5B003723-7D17-47B8-86D1-A769746AFDB5}" srcOrd="0" destOrd="0" presId="urn:microsoft.com/office/officeart/2005/8/layout/process4"/>
    <dgm:cxn modelId="{EA6E77B1-D78E-4D65-BAB4-0B41D5DF547C}" type="presParOf" srcId="{7CFCD329-A720-413C-9F71-76C106FF5CCA}" destId="{DBE0AC5F-6B31-4C37-A7A8-1B4B5D28B4ED}" srcOrd="1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AF08C-45F7-4700-80A6-D9E2F27E0E4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62AF6E-BDD8-4CEF-8EDA-F7800D5ED94F}">
      <dgm:prSet phldrT="[Текст]"/>
      <dgm:spPr/>
      <dgm:t>
        <a:bodyPr/>
        <a:lstStyle/>
        <a:p>
          <a:r>
            <a:rPr lang="ru-RU" dirty="0" smtClean="0"/>
            <a:t>ТЕМА</a:t>
          </a:r>
          <a:endParaRPr lang="ru-RU" dirty="0"/>
        </a:p>
      </dgm:t>
    </dgm:pt>
    <dgm:pt modelId="{F3BA2667-EF29-4234-9FE3-6128C3AA1438}" type="parTrans" cxnId="{93F8140B-2A26-495E-9CB7-C8DC5AE99AB0}">
      <dgm:prSet/>
      <dgm:spPr/>
      <dgm:t>
        <a:bodyPr/>
        <a:lstStyle/>
        <a:p>
          <a:endParaRPr lang="ru-RU"/>
        </a:p>
      </dgm:t>
    </dgm:pt>
    <dgm:pt modelId="{E999D2B4-7D34-4E74-8042-F600B1256501}" type="sibTrans" cxnId="{93F8140B-2A26-495E-9CB7-C8DC5AE99AB0}">
      <dgm:prSet/>
      <dgm:spPr/>
      <dgm:t>
        <a:bodyPr/>
        <a:lstStyle/>
        <a:p>
          <a:endParaRPr lang="ru-RU"/>
        </a:p>
      </dgm:t>
    </dgm:pt>
    <dgm:pt modelId="{EA3BB600-A05D-4527-88CB-9C8DFC27E65F}">
      <dgm:prSet phldrT="[Текст]"/>
      <dgm:spPr/>
      <dgm:t>
        <a:bodyPr/>
        <a:lstStyle/>
        <a:p>
          <a:r>
            <a:rPr lang="ru-RU" dirty="0" smtClean="0"/>
            <a:t>Быт и обычаи первой половины 19 века</a:t>
          </a:r>
          <a:endParaRPr lang="ru-RU" dirty="0"/>
        </a:p>
      </dgm:t>
    </dgm:pt>
    <dgm:pt modelId="{33FA3569-51FE-40A6-8E38-983A717B7230}" type="parTrans" cxnId="{BE8A2C8F-D9D3-49C1-9BED-27051B2478F0}">
      <dgm:prSet/>
      <dgm:spPr/>
      <dgm:t>
        <a:bodyPr/>
        <a:lstStyle/>
        <a:p>
          <a:endParaRPr lang="ru-RU"/>
        </a:p>
      </dgm:t>
    </dgm:pt>
    <dgm:pt modelId="{63AB8B70-49A3-4760-A7FD-54EDC27E0EEF}" type="sibTrans" cxnId="{BE8A2C8F-D9D3-49C1-9BED-27051B2478F0}">
      <dgm:prSet/>
      <dgm:spPr/>
      <dgm:t>
        <a:bodyPr/>
        <a:lstStyle/>
        <a:p>
          <a:endParaRPr lang="ru-RU"/>
        </a:p>
      </dgm:t>
    </dgm:pt>
    <dgm:pt modelId="{4D6EB6D9-C744-4631-8109-0E7AF15B93D5}">
      <dgm:prSet phldrT="[Текст]"/>
      <dgm:spPr/>
      <dgm:t>
        <a:bodyPr/>
        <a:lstStyle/>
        <a:p>
          <a:endParaRPr lang="ru-RU" dirty="0"/>
        </a:p>
      </dgm:t>
    </dgm:pt>
    <dgm:pt modelId="{62968649-4229-4CD0-8DC6-A91072D653BE}" type="parTrans" cxnId="{D39D4AFA-97A1-4507-9860-D66C03C3FD6B}">
      <dgm:prSet/>
      <dgm:spPr/>
      <dgm:t>
        <a:bodyPr/>
        <a:lstStyle/>
        <a:p>
          <a:endParaRPr lang="ru-RU"/>
        </a:p>
      </dgm:t>
    </dgm:pt>
    <dgm:pt modelId="{25D57C3D-F095-40FF-9F10-4CF5872449D6}" type="sibTrans" cxnId="{D39D4AFA-97A1-4507-9860-D66C03C3FD6B}">
      <dgm:prSet/>
      <dgm:spPr/>
      <dgm:t>
        <a:bodyPr/>
        <a:lstStyle/>
        <a:p>
          <a:endParaRPr lang="ru-RU"/>
        </a:p>
      </dgm:t>
    </dgm:pt>
    <dgm:pt modelId="{677174BE-C6C4-4058-8D02-F7C9804FC3F6}">
      <dgm:prSet phldrT="[Текст]"/>
      <dgm:spPr/>
      <dgm:t>
        <a:bodyPr/>
        <a:lstStyle/>
        <a:p>
          <a:r>
            <a:rPr lang="ru-RU" dirty="0" smtClean="0"/>
            <a:t>« красный угол»</a:t>
          </a:r>
          <a:endParaRPr lang="ru-RU" dirty="0"/>
        </a:p>
      </dgm:t>
    </dgm:pt>
    <dgm:pt modelId="{7EA900B0-FFDA-405D-9A97-705B636BA31D}" type="parTrans" cxnId="{58746618-0753-4334-B25F-5FC764AE8103}">
      <dgm:prSet/>
      <dgm:spPr/>
      <dgm:t>
        <a:bodyPr/>
        <a:lstStyle/>
        <a:p>
          <a:endParaRPr lang="ru-RU"/>
        </a:p>
      </dgm:t>
    </dgm:pt>
    <dgm:pt modelId="{1BE1F973-9BBE-4A6A-9E32-8D159808BA23}" type="sibTrans" cxnId="{58746618-0753-4334-B25F-5FC764AE8103}">
      <dgm:prSet/>
      <dgm:spPr/>
      <dgm:t>
        <a:bodyPr/>
        <a:lstStyle/>
        <a:p>
          <a:endParaRPr lang="ru-RU"/>
        </a:p>
      </dgm:t>
    </dgm:pt>
    <dgm:pt modelId="{BD6A140A-C7A6-400B-A56C-9E7D8D3D5291}">
      <dgm:prSet phldrT="[Текст]"/>
      <dgm:spPr/>
      <dgm:t>
        <a:bodyPr/>
        <a:lstStyle/>
        <a:p>
          <a:r>
            <a:rPr lang="ru-RU" dirty="0" smtClean="0"/>
            <a:t>Изменения в мебели ( столы, табуретки)</a:t>
          </a:r>
          <a:endParaRPr lang="ru-RU" dirty="0"/>
        </a:p>
      </dgm:t>
    </dgm:pt>
    <dgm:pt modelId="{78E67DEE-A35F-40F5-8AC4-FF970C4E93D1}" type="parTrans" cxnId="{4D8F4B09-1CED-48AB-B707-AC5E182A314A}">
      <dgm:prSet/>
      <dgm:spPr/>
      <dgm:t>
        <a:bodyPr/>
        <a:lstStyle/>
        <a:p>
          <a:endParaRPr lang="ru-RU"/>
        </a:p>
      </dgm:t>
    </dgm:pt>
    <dgm:pt modelId="{DA597D56-A9F9-4915-8434-7E46639B9FB8}" type="sibTrans" cxnId="{4D8F4B09-1CED-48AB-B707-AC5E182A314A}">
      <dgm:prSet/>
      <dgm:spPr/>
      <dgm:t>
        <a:bodyPr/>
        <a:lstStyle/>
        <a:p>
          <a:endParaRPr lang="ru-RU"/>
        </a:p>
      </dgm:t>
    </dgm:pt>
    <dgm:pt modelId="{8D96BF46-A227-4F4F-A7CC-206B2F94D0A4}">
      <dgm:prSet phldrT="[Текст]"/>
      <dgm:spPr/>
      <dgm:t>
        <a:bodyPr/>
        <a:lstStyle/>
        <a:p>
          <a:endParaRPr lang="ru-RU" dirty="0"/>
        </a:p>
      </dgm:t>
    </dgm:pt>
    <dgm:pt modelId="{458EC8A5-F37B-49D3-987F-BDAB3E608C86}" type="parTrans" cxnId="{04669686-33F4-496C-81A4-3802A672F312}">
      <dgm:prSet/>
      <dgm:spPr/>
      <dgm:t>
        <a:bodyPr/>
        <a:lstStyle/>
        <a:p>
          <a:endParaRPr lang="ru-RU"/>
        </a:p>
      </dgm:t>
    </dgm:pt>
    <dgm:pt modelId="{B94D05C3-0C7E-4B13-92D9-BFF875F31F7B}" type="sibTrans" cxnId="{04669686-33F4-496C-81A4-3802A672F312}">
      <dgm:prSet/>
      <dgm:spPr/>
      <dgm:t>
        <a:bodyPr/>
        <a:lstStyle/>
        <a:p>
          <a:endParaRPr lang="ru-RU"/>
        </a:p>
      </dgm:t>
    </dgm:pt>
    <dgm:pt modelId="{F38598E9-885A-44F6-9A5D-128429E6549B}">
      <dgm:prSet phldrT="[Текст]"/>
      <dgm:spPr/>
      <dgm:t>
        <a:bodyPr/>
        <a:lstStyle/>
        <a:p>
          <a:r>
            <a:rPr lang="ru-RU" dirty="0" smtClean="0"/>
            <a:t>Ткацкий станок , прялки</a:t>
          </a:r>
          <a:endParaRPr lang="ru-RU" dirty="0"/>
        </a:p>
      </dgm:t>
    </dgm:pt>
    <dgm:pt modelId="{2E3DCF81-5808-401A-9685-315F5AFEC0AC}" type="parTrans" cxnId="{ED1FD817-3F04-47D9-A344-7338F1D6C30A}">
      <dgm:prSet/>
      <dgm:spPr/>
      <dgm:t>
        <a:bodyPr/>
        <a:lstStyle/>
        <a:p>
          <a:endParaRPr lang="ru-RU"/>
        </a:p>
      </dgm:t>
    </dgm:pt>
    <dgm:pt modelId="{0C662E4F-98E2-4946-8026-FD7E743DE2F3}" type="sibTrans" cxnId="{ED1FD817-3F04-47D9-A344-7338F1D6C30A}">
      <dgm:prSet/>
      <dgm:spPr/>
      <dgm:t>
        <a:bodyPr/>
        <a:lstStyle/>
        <a:p>
          <a:endParaRPr lang="ru-RU"/>
        </a:p>
      </dgm:t>
    </dgm:pt>
    <dgm:pt modelId="{F13BCBF8-EB4E-4FE3-AAB7-D1190B0F9D6F}">
      <dgm:prSet phldrT="[Текст]"/>
      <dgm:spPr/>
      <dgm:t>
        <a:bodyPr/>
        <a:lstStyle/>
        <a:p>
          <a:r>
            <a:rPr lang="ru-RU" dirty="0" smtClean="0"/>
            <a:t>Металлические горшки- « чугунки»</a:t>
          </a:r>
          <a:endParaRPr lang="ru-RU" dirty="0"/>
        </a:p>
      </dgm:t>
    </dgm:pt>
    <dgm:pt modelId="{4150E882-BF81-47D1-BAB8-D6E6813D4747}" type="parTrans" cxnId="{24ECF28D-CC50-41B7-9BFC-310A57E5DCD6}">
      <dgm:prSet/>
      <dgm:spPr/>
      <dgm:t>
        <a:bodyPr/>
        <a:lstStyle/>
        <a:p>
          <a:endParaRPr lang="ru-RU"/>
        </a:p>
      </dgm:t>
    </dgm:pt>
    <dgm:pt modelId="{6F7703E6-6B2A-4792-BDAA-9308A15F37CD}" type="sibTrans" cxnId="{24ECF28D-CC50-41B7-9BFC-310A57E5DCD6}">
      <dgm:prSet/>
      <dgm:spPr/>
      <dgm:t>
        <a:bodyPr/>
        <a:lstStyle/>
        <a:p>
          <a:endParaRPr lang="ru-RU"/>
        </a:p>
      </dgm:t>
    </dgm:pt>
    <dgm:pt modelId="{BF118E4C-64A2-44CA-B973-C006EAD4D711}">
      <dgm:prSet phldrT="[Текст]"/>
      <dgm:spPr/>
      <dgm:t>
        <a:bodyPr/>
        <a:lstStyle/>
        <a:p>
          <a:r>
            <a:rPr lang="ru-RU" dirty="0" smtClean="0"/>
            <a:t>Самовар и чайная посуда</a:t>
          </a:r>
          <a:endParaRPr lang="ru-RU" dirty="0"/>
        </a:p>
      </dgm:t>
    </dgm:pt>
    <dgm:pt modelId="{FB887175-8179-41F1-9F35-39770252AD10}" type="parTrans" cxnId="{A695CDA0-1CAE-4269-8AD9-959AAA5E2B19}">
      <dgm:prSet/>
      <dgm:spPr/>
      <dgm:t>
        <a:bodyPr/>
        <a:lstStyle/>
        <a:p>
          <a:endParaRPr lang="ru-RU"/>
        </a:p>
      </dgm:t>
    </dgm:pt>
    <dgm:pt modelId="{6FA4BE26-7A48-4A33-A695-E148F4DF7ECC}" type="sibTrans" cxnId="{A695CDA0-1CAE-4269-8AD9-959AAA5E2B19}">
      <dgm:prSet/>
      <dgm:spPr/>
      <dgm:t>
        <a:bodyPr/>
        <a:lstStyle/>
        <a:p>
          <a:endParaRPr lang="ru-RU"/>
        </a:p>
      </dgm:t>
    </dgm:pt>
    <dgm:pt modelId="{D9012C60-F265-43B8-BE0D-E61E77696239}" type="pres">
      <dgm:prSet presAssocID="{99FAF08C-45F7-4700-80A6-D9E2F27E0E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06B646-1496-4601-9419-F26AAA48D258}" type="pres">
      <dgm:prSet presAssocID="{C562AF6E-BDD8-4CEF-8EDA-F7800D5ED94F}" presName="linNode" presStyleCnt="0"/>
      <dgm:spPr/>
    </dgm:pt>
    <dgm:pt modelId="{EC408092-3432-442F-A961-245B1E937F07}" type="pres">
      <dgm:prSet presAssocID="{C562AF6E-BDD8-4CEF-8EDA-F7800D5ED94F}" presName="parentShp" presStyleLbl="node1" presStyleIdx="0" presStyleCnt="2" custScaleX="106597" custScaleY="2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9BE85-FA48-4F1B-B3EC-65F4B7B5A420}" type="pres">
      <dgm:prSet presAssocID="{C562AF6E-BDD8-4CEF-8EDA-F7800D5ED94F}" presName="childShp" presStyleLbl="bgAccFollowNode1" presStyleIdx="0" presStyleCnt="2" custScaleY="50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FBBE7-26CA-4897-93E7-7D53F370C218}" type="pres">
      <dgm:prSet presAssocID="{E999D2B4-7D34-4E74-8042-F600B1256501}" presName="spacing" presStyleCnt="0"/>
      <dgm:spPr/>
    </dgm:pt>
    <dgm:pt modelId="{CCD540F4-54E8-4721-A681-63E8132C1924}" type="pres">
      <dgm:prSet presAssocID="{4D6EB6D9-C744-4631-8109-0E7AF15B93D5}" presName="linNode" presStyleCnt="0"/>
      <dgm:spPr/>
    </dgm:pt>
    <dgm:pt modelId="{03ADB67E-2E04-48D2-BBF7-777A02897B7C}" type="pres">
      <dgm:prSet presAssocID="{4D6EB6D9-C744-4631-8109-0E7AF15B93D5}" presName="parentShp" presStyleLbl="node1" presStyleIdx="1" presStyleCnt="2" custScaleX="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3F4F3-D794-4932-90CF-4B1A01E379C6}" type="pres">
      <dgm:prSet presAssocID="{4D6EB6D9-C744-4631-8109-0E7AF15B93D5}" presName="childShp" presStyleLbl="bgAccFollowNode1" presStyleIdx="1" presStyleCnt="2" custScaleX="146296" custScaleY="156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3FE53-ABA1-4872-BCEC-88EAD49A33FB}" type="presOf" srcId="{677174BE-C6C4-4058-8D02-F7C9804FC3F6}" destId="{D043F4F3-D794-4932-90CF-4B1A01E379C6}" srcOrd="0" destOrd="1" presId="urn:microsoft.com/office/officeart/2005/8/layout/vList6"/>
    <dgm:cxn modelId="{A695CDA0-1CAE-4269-8AD9-959AAA5E2B19}" srcId="{4D6EB6D9-C744-4631-8109-0E7AF15B93D5}" destId="{BF118E4C-64A2-44CA-B973-C006EAD4D711}" srcOrd="5" destOrd="0" parTransId="{FB887175-8179-41F1-9F35-39770252AD10}" sibTransId="{6FA4BE26-7A48-4A33-A695-E148F4DF7ECC}"/>
    <dgm:cxn modelId="{24ECF28D-CC50-41B7-9BFC-310A57E5DCD6}" srcId="{4D6EB6D9-C744-4631-8109-0E7AF15B93D5}" destId="{F13BCBF8-EB4E-4FE3-AAB7-D1190B0F9D6F}" srcOrd="4" destOrd="0" parTransId="{4150E882-BF81-47D1-BAB8-D6E6813D4747}" sibTransId="{6F7703E6-6B2A-4792-BDAA-9308A15F37CD}"/>
    <dgm:cxn modelId="{04669686-33F4-496C-81A4-3802A672F312}" srcId="{4D6EB6D9-C744-4631-8109-0E7AF15B93D5}" destId="{8D96BF46-A227-4F4F-A7CC-206B2F94D0A4}" srcOrd="0" destOrd="0" parTransId="{458EC8A5-F37B-49D3-987F-BDAB3E608C86}" sibTransId="{B94D05C3-0C7E-4B13-92D9-BFF875F31F7B}"/>
    <dgm:cxn modelId="{39DE3919-049C-4293-83A7-E85507C525BB}" type="presOf" srcId="{F38598E9-885A-44F6-9A5D-128429E6549B}" destId="{D043F4F3-D794-4932-90CF-4B1A01E379C6}" srcOrd="0" destOrd="2" presId="urn:microsoft.com/office/officeart/2005/8/layout/vList6"/>
    <dgm:cxn modelId="{F2A868C0-DBEC-4E6C-83EA-ADD763CF7B41}" type="presOf" srcId="{99FAF08C-45F7-4700-80A6-D9E2F27E0E4F}" destId="{D9012C60-F265-43B8-BE0D-E61E77696239}" srcOrd="0" destOrd="0" presId="urn:microsoft.com/office/officeart/2005/8/layout/vList6"/>
    <dgm:cxn modelId="{4D8F4B09-1CED-48AB-B707-AC5E182A314A}" srcId="{4D6EB6D9-C744-4631-8109-0E7AF15B93D5}" destId="{BD6A140A-C7A6-400B-A56C-9E7D8D3D5291}" srcOrd="3" destOrd="0" parTransId="{78E67DEE-A35F-40F5-8AC4-FF970C4E93D1}" sibTransId="{DA597D56-A9F9-4915-8434-7E46639B9FB8}"/>
    <dgm:cxn modelId="{ED1FD817-3F04-47D9-A344-7338F1D6C30A}" srcId="{4D6EB6D9-C744-4631-8109-0E7AF15B93D5}" destId="{F38598E9-885A-44F6-9A5D-128429E6549B}" srcOrd="2" destOrd="0" parTransId="{2E3DCF81-5808-401A-9685-315F5AFEC0AC}" sibTransId="{0C662E4F-98E2-4946-8026-FD7E743DE2F3}"/>
    <dgm:cxn modelId="{5D8F5A60-E2B9-43A9-9B49-27EECDB0903B}" type="presOf" srcId="{BF118E4C-64A2-44CA-B973-C006EAD4D711}" destId="{D043F4F3-D794-4932-90CF-4B1A01E379C6}" srcOrd="0" destOrd="5" presId="urn:microsoft.com/office/officeart/2005/8/layout/vList6"/>
    <dgm:cxn modelId="{4A428F6D-82BC-412C-B48C-1BFA315047D2}" type="presOf" srcId="{4D6EB6D9-C744-4631-8109-0E7AF15B93D5}" destId="{03ADB67E-2E04-48D2-BBF7-777A02897B7C}" srcOrd="0" destOrd="0" presId="urn:microsoft.com/office/officeart/2005/8/layout/vList6"/>
    <dgm:cxn modelId="{93F8140B-2A26-495E-9CB7-C8DC5AE99AB0}" srcId="{99FAF08C-45F7-4700-80A6-D9E2F27E0E4F}" destId="{C562AF6E-BDD8-4CEF-8EDA-F7800D5ED94F}" srcOrd="0" destOrd="0" parTransId="{F3BA2667-EF29-4234-9FE3-6128C3AA1438}" sibTransId="{E999D2B4-7D34-4E74-8042-F600B1256501}"/>
    <dgm:cxn modelId="{D39D4AFA-97A1-4507-9860-D66C03C3FD6B}" srcId="{99FAF08C-45F7-4700-80A6-D9E2F27E0E4F}" destId="{4D6EB6D9-C744-4631-8109-0E7AF15B93D5}" srcOrd="1" destOrd="0" parTransId="{62968649-4229-4CD0-8DC6-A91072D653BE}" sibTransId="{25D57C3D-F095-40FF-9F10-4CF5872449D6}"/>
    <dgm:cxn modelId="{D6430EFF-DE8C-479D-A31D-C6A4A4367CEC}" type="presOf" srcId="{EA3BB600-A05D-4527-88CB-9C8DFC27E65F}" destId="{07F9BE85-FA48-4F1B-B3EC-65F4B7B5A420}" srcOrd="0" destOrd="0" presId="urn:microsoft.com/office/officeart/2005/8/layout/vList6"/>
    <dgm:cxn modelId="{149E544E-7F09-4895-B7EE-ADA09765C546}" type="presOf" srcId="{C562AF6E-BDD8-4CEF-8EDA-F7800D5ED94F}" destId="{EC408092-3432-442F-A961-245B1E937F07}" srcOrd="0" destOrd="0" presId="urn:microsoft.com/office/officeart/2005/8/layout/vList6"/>
    <dgm:cxn modelId="{ACFC77F0-350F-4D4C-A1BF-AB605D383FDB}" type="presOf" srcId="{8D96BF46-A227-4F4F-A7CC-206B2F94D0A4}" destId="{D043F4F3-D794-4932-90CF-4B1A01E379C6}" srcOrd="0" destOrd="0" presId="urn:microsoft.com/office/officeart/2005/8/layout/vList6"/>
    <dgm:cxn modelId="{FD07A9BE-518F-4E29-BF27-EC292D1DDD51}" type="presOf" srcId="{BD6A140A-C7A6-400B-A56C-9E7D8D3D5291}" destId="{D043F4F3-D794-4932-90CF-4B1A01E379C6}" srcOrd="0" destOrd="3" presId="urn:microsoft.com/office/officeart/2005/8/layout/vList6"/>
    <dgm:cxn modelId="{58746618-0753-4334-B25F-5FC764AE8103}" srcId="{4D6EB6D9-C744-4631-8109-0E7AF15B93D5}" destId="{677174BE-C6C4-4058-8D02-F7C9804FC3F6}" srcOrd="1" destOrd="0" parTransId="{7EA900B0-FFDA-405D-9A97-705B636BA31D}" sibTransId="{1BE1F973-9BBE-4A6A-9E32-8D159808BA23}"/>
    <dgm:cxn modelId="{E4CADD0C-2EC0-4660-977B-A11D81EAB0AF}" type="presOf" srcId="{F13BCBF8-EB4E-4FE3-AAB7-D1190B0F9D6F}" destId="{D043F4F3-D794-4932-90CF-4B1A01E379C6}" srcOrd="0" destOrd="4" presId="urn:microsoft.com/office/officeart/2005/8/layout/vList6"/>
    <dgm:cxn modelId="{BE8A2C8F-D9D3-49C1-9BED-27051B2478F0}" srcId="{C562AF6E-BDD8-4CEF-8EDA-F7800D5ED94F}" destId="{EA3BB600-A05D-4527-88CB-9C8DFC27E65F}" srcOrd="0" destOrd="0" parTransId="{33FA3569-51FE-40A6-8E38-983A717B7230}" sibTransId="{63AB8B70-49A3-4760-A7FD-54EDC27E0EEF}"/>
    <dgm:cxn modelId="{92B9C422-2CD9-4E08-88DA-57648BC365A4}" type="presParOf" srcId="{D9012C60-F265-43B8-BE0D-E61E77696239}" destId="{5006B646-1496-4601-9419-F26AAA48D258}" srcOrd="0" destOrd="0" presId="urn:microsoft.com/office/officeart/2005/8/layout/vList6"/>
    <dgm:cxn modelId="{C175B2EE-81D1-4E02-8EA1-27B014FC3AE1}" type="presParOf" srcId="{5006B646-1496-4601-9419-F26AAA48D258}" destId="{EC408092-3432-442F-A961-245B1E937F07}" srcOrd="0" destOrd="0" presId="urn:microsoft.com/office/officeart/2005/8/layout/vList6"/>
    <dgm:cxn modelId="{855AC0DB-B8FB-493E-8248-7488184BAA55}" type="presParOf" srcId="{5006B646-1496-4601-9419-F26AAA48D258}" destId="{07F9BE85-FA48-4F1B-B3EC-65F4B7B5A420}" srcOrd="1" destOrd="0" presId="urn:microsoft.com/office/officeart/2005/8/layout/vList6"/>
    <dgm:cxn modelId="{4C45500E-7F3F-47FE-ABDA-12909C4A64FD}" type="presParOf" srcId="{D9012C60-F265-43B8-BE0D-E61E77696239}" destId="{386FBBE7-26CA-4897-93E7-7D53F370C218}" srcOrd="1" destOrd="0" presId="urn:microsoft.com/office/officeart/2005/8/layout/vList6"/>
    <dgm:cxn modelId="{842BA035-7FC7-4F3E-8140-6DE425CA70B1}" type="presParOf" srcId="{D9012C60-F265-43B8-BE0D-E61E77696239}" destId="{CCD540F4-54E8-4721-A681-63E8132C1924}" srcOrd="2" destOrd="0" presId="urn:microsoft.com/office/officeart/2005/8/layout/vList6"/>
    <dgm:cxn modelId="{1A5C8DCA-F240-429B-ACD1-63A547056CFD}" type="presParOf" srcId="{CCD540F4-54E8-4721-A681-63E8132C1924}" destId="{03ADB67E-2E04-48D2-BBF7-777A02897B7C}" srcOrd="0" destOrd="0" presId="urn:microsoft.com/office/officeart/2005/8/layout/vList6"/>
    <dgm:cxn modelId="{65BE59EE-B5A9-475A-88F1-3E2F3DA7887E}" type="presParOf" srcId="{CCD540F4-54E8-4721-A681-63E8132C1924}" destId="{D043F4F3-D794-4932-90CF-4B1A01E379C6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C231E-AEE3-4BAD-80F9-40C3D5676FF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965FCE1-D02E-439F-8EEC-49D2E2F80474}">
      <dgm:prSet phldrT="[Текст]"/>
      <dgm:spPr/>
      <dgm:t>
        <a:bodyPr/>
        <a:lstStyle/>
        <a:p>
          <a:r>
            <a:rPr lang="ru-RU" dirty="0" smtClean="0"/>
            <a:t>Тема: Художественная культура</a:t>
          </a:r>
          <a:endParaRPr lang="ru-RU" dirty="0"/>
        </a:p>
      </dgm:t>
    </dgm:pt>
    <dgm:pt modelId="{6C49B40E-7C5F-4FF4-BD37-36EBD043C864}" type="parTrans" cxnId="{8AA112F6-9BCE-48F5-B2B7-FB898D442F3D}">
      <dgm:prSet/>
      <dgm:spPr/>
      <dgm:t>
        <a:bodyPr/>
        <a:lstStyle/>
        <a:p>
          <a:endParaRPr lang="ru-RU"/>
        </a:p>
      </dgm:t>
    </dgm:pt>
    <dgm:pt modelId="{5D6039B0-759A-452A-8A6D-5626A16FBC79}" type="sibTrans" cxnId="{8AA112F6-9BCE-48F5-B2B7-FB898D442F3D}">
      <dgm:prSet/>
      <dgm:spPr/>
      <dgm:t>
        <a:bodyPr/>
        <a:lstStyle/>
        <a:p>
          <a:endParaRPr lang="ru-RU"/>
        </a:p>
      </dgm:t>
    </dgm:pt>
    <dgm:pt modelId="{D9279117-9AB7-4661-8F33-3F18E9AFDC73}">
      <dgm:prSet phldrT="[Текст]"/>
      <dgm:spPr/>
      <dgm:t>
        <a:bodyPr/>
        <a:lstStyle/>
        <a:p>
          <a:r>
            <a:rPr lang="ru-RU" dirty="0" smtClean="0"/>
            <a:t>Архитектура</a:t>
          </a:r>
          <a:endParaRPr lang="ru-RU" dirty="0"/>
        </a:p>
      </dgm:t>
    </dgm:pt>
    <dgm:pt modelId="{3B66307E-265D-42B8-89C2-D6C46BBBFB07}" type="parTrans" cxnId="{B1C9C238-9378-40B3-B1D2-799685480F82}">
      <dgm:prSet/>
      <dgm:spPr/>
      <dgm:t>
        <a:bodyPr/>
        <a:lstStyle/>
        <a:p>
          <a:endParaRPr lang="ru-RU"/>
        </a:p>
      </dgm:t>
    </dgm:pt>
    <dgm:pt modelId="{A4BCD4C6-2BDD-42D8-922F-D4EEB3FFDED7}" type="sibTrans" cxnId="{B1C9C238-9378-40B3-B1D2-799685480F82}">
      <dgm:prSet/>
      <dgm:spPr/>
      <dgm:t>
        <a:bodyPr/>
        <a:lstStyle/>
        <a:p>
          <a:endParaRPr lang="ru-RU"/>
        </a:p>
      </dgm:t>
    </dgm:pt>
    <dgm:pt modelId="{628ADD28-835A-43D7-B0AD-E6BFE31630C2}">
      <dgm:prSet phldrT="[Текст]" custT="1"/>
      <dgm:spPr/>
      <dgm:t>
        <a:bodyPr/>
        <a:lstStyle/>
        <a:p>
          <a:r>
            <a:rPr lang="ru-RU" sz="2800" dirty="0" smtClean="0"/>
            <a:t>Творчество К.А. Тона</a:t>
          </a:r>
        </a:p>
        <a:p>
          <a:r>
            <a:rPr lang="ru-RU" sz="2800" dirty="0" smtClean="0"/>
            <a:t>« русско-византийский стиль»</a:t>
          </a:r>
        </a:p>
        <a:p>
          <a:r>
            <a:rPr lang="ru-RU" sz="2800" dirty="0" smtClean="0"/>
            <a:t>Церковь пророка Иоанна Богослова</a:t>
          </a:r>
        </a:p>
        <a:p>
          <a:r>
            <a:rPr lang="ru-RU" sz="2800" dirty="0" smtClean="0"/>
            <a:t>Типовой проект №25</a:t>
          </a:r>
        </a:p>
        <a:p>
          <a:r>
            <a:rPr lang="ru-RU" sz="2800" dirty="0" smtClean="0"/>
            <a:t> </a:t>
          </a:r>
          <a:endParaRPr lang="ru-RU" sz="2800" dirty="0"/>
        </a:p>
      </dgm:t>
    </dgm:pt>
    <dgm:pt modelId="{DF9541A2-660E-487D-98F9-29C45731AF44}" type="sibTrans" cxnId="{80B03B02-E956-4FD2-9606-6616C9134452}">
      <dgm:prSet/>
      <dgm:spPr/>
      <dgm:t>
        <a:bodyPr/>
        <a:lstStyle/>
        <a:p>
          <a:endParaRPr lang="ru-RU"/>
        </a:p>
      </dgm:t>
    </dgm:pt>
    <dgm:pt modelId="{84C4315C-D12F-4631-A9CA-C0C832943AD2}" type="parTrans" cxnId="{80B03B02-E956-4FD2-9606-6616C9134452}">
      <dgm:prSet/>
      <dgm:spPr/>
      <dgm:t>
        <a:bodyPr/>
        <a:lstStyle/>
        <a:p>
          <a:endParaRPr lang="ru-RU"/>
        </a:p>
      </dgm:t>
    </dgm:pt>
    <dgm:pt modelId="{C4080219-137B-45DF-B398-D288BE3BA062}" type="pres">
      <dgm:prSet presAssocID="{99EC231E-AEE3-4BAD-80F9-40C3D5676FFB}" presName="compositeShape" presStyleCnt="0">
        <dgm:presLayoutVars>
          <dgm:dir/>
          <dgm:resizeHandles/>
        </dgm:presLayoutVars>
      </dgm:prSet>
      <dgm:spPr/>
    </dgm:pt>
    <dgm:pt modelId="{83698EDC-B470-4F99-B308-449F031A38D0}" type="pres">
      <dgm:prSet presAssocID="{99EC231E-AEE3-4BAD-80F9-40C3D5676FFB}" presName="pyramid" presStyleLbl="node1" presStyleIdx="0" presStyleCnt="1"/>
      <dgm:spPr/>
    </dgm:pt>
    <dgm:pt modelId="{1A24F520-496D-4B0C-9AC4-82A3B73B60BF}" type="pres">
      <dgm:prSet presAssocID="{99EC231E-AEE3-4BAD-80F9-40C3D5676FFB}" presName="theList" presStyleCnt="0"/>
      <dgm:spPr/>
    </dgm:pt>
    <dgm:pt modelId="{AC4B1D85-FD59-4848-832E-6570F1D734B2}" type="pres">
      <dgm:prSet presAssocID="{C965FCE1-D02E-439F-8EEC-49D2E2F80474}" presName="aNode" presStyleLbl="fgAcc1" presStyleIdx="0" presStyleCnt="3" custScaleX="240182" custScaleY="27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E92AF-CE62-4811-BB77-3A3155E29C31}" type="pres">
      <dgm:prSet presAssocID="{C965FCE1-D02E-439F-8EEC-49D2E2F80474}" presName="aSpace" presStyleCnt="0"/>
      <dgm:spPr/>
    </dgm:pt>
    <dgm:pt modelId="{D33BFA71-10D5-4486-AAA6-696A3B732ED4}" type="pres">
      <dgm:prSet presAssocID="{D9279117-9AB7-4661-8F33-3F18E9AFDC73}" presName="aNode" presStyleLbl="fgAcc1" presStyleIdx="1" presStyleCnt="3" custScaleX="240248" custScaleY="30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A1FEF-97E1-459D-A1E3-BD5F37558CF5}" type="pres">
      <dgm:prSet presAssocID="{D9279117-9AB7-4661-8F33-3F18E9AFDC73}" presName="aSpace" presStyleCnt="0"/>
      <dgm:spPr/>
    </dgm:pt>
    <dgm:pt modelId="{111C5F46-565E-4AC5-BA14-FEFA16E1BB5C}" type="pres">
      <dgm:prSet presAssocID="{628ADD28-835A-43D7-B0AD-E6BFE31630C2}" presName="aNode" presStyleLbl="fgAcc1" presStyleIdx="2" presStyleCnt="3" custScaleX="215042" custLinFactNeighborX="1964" custLinFactNeighborY="1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9123B-2DDC-4440-84B3-2A66C7FF2567}" type="pres">
      <dgm:prSet presAssocID="{628ADD28-835A-43D7-B0AD-E6BFE31630C2}" presName="aSpace" presStyleCnt="0"/>
      <dgm:spPr/>
    </dgm:pt>
  </dgm:ptLst>
  <dgm:cxnLst>
    <dgm:cxn modelId="{8AA112F6-9BCE-48F5-B2B7-FB898D442F3D}" srcId="{99EC231E-AEE3-4BAD-80F9-40C3D5676FFB}" destId="{C965FCE1-D02E-439F-8EEC-49D2E2F80474}" srcOrd="0" destOrd="0" parTransId="{6C49B40E-7C5F-4FF4-BD37-36EBD043C864}" sibTransId="{5D6039B0-759A-452A-8A6D-5626A16FBC79}"/>
    <dgm:cxn modelId="{B1C9C238-9378-40B3-B1D2-799685480F82}" srcId="{99EC231E-AEE3-4BAD-80F9-40C3D5676FFB}" destId="{D9279117-9AB7-4661-8F33-3F18E9AFDC73}" srcOrd="1" destOrd="0" parTransId="{3B66307E-265D-42B8-89C2-D6C46BBBFB07}" sibTransId="{A4BCD4C6-2BDD-42D8-922F-D4EEB3FFDED7}"/>
    <dgm:cxn modelId="{32AA5E58-93CE-4F8E-B487-35568FE81893}" type="presOf" srcId="{C965FCE1-D02E-439F-8EEC-49D2E2F80474}" destId="{AC4B1D85-FD59-4848-832E-6570F1D734B2}" srcOrd="0" destOrd="0" presId="urn:microsoft.com/office/officeart/2005/8/layout/pyramid2"/>
    <dgm:cxn modelId="{7035AAEA-F80F-4AFC-9C61-D10DED636A51}" type="presOf" srcId="{99EC231E-AEE3-4BAD-80F9-40C3D5676FFB}" destId="{C4080219-137B-45DF-B398-D288BE3BA062}" srcOrd="0" destOrd="0" presId="urn:microsoft.com/office/officeart/2005/8/layout/pyramid2"/>
    <dgm:cxn modelId="{CACB3C35-55FD-4F49-8182-BCBF72F7DF6F}" type="presOf" srcId="{628ADD28-835A-43D7-B0AD-E6BFE31630C2}" destId="{111C5F46-565E-4AC5-BA14-FEFA16E1BB5C}" srcOrd="0" destOrd="0" presId="urn:microsoft.com/office/officeart/2005/8/layout/pyramid2"/>
    <dgm:cxn modelId="{C55032CA-51EB-4AC4-A433-5917F6610192}" type="presOf" srcId="{D9279117-9AB7-4661-8F33-3F18E9AFDC73}" destId="{D33BFA71-10D5-4486-AAA6-696A3B732ED4}" srcOrd="0" destOrd="0" presId="urn:microsoft.com/office/officeart/2005/8/layout/pyramid2"/>
    <dgm:cxn modelId="{80B03B02-E956-4FD2-9606-6616C9134452}" srcId="{99EC231E-AEE3-4BAD-80F9-40C3D5676FFB}" destId="{628ADD28-835A-43D7-B0AD-E6BFE31630C2}" srcOrd="2" destOrd="0" parTransId="{84C4315C-D12F-4631-A9CA-C0C832943AD2}" sibTransId="{DF9541A2-660E-487D-98F9-29C45731AF44}"/>
    <dgm:cxn modelId="{786BFCD2-1949-4983-A579-F2F4814774C4}" type="presParOf" srcId="{C4080219-137B-45DF-B398-D288BE3BA062}" destId="{83698EDC-B470-4F99-B308-449F031A38D0}" srcOrd="0" destOrd="0" presId="urn:microsoft.com/office/officeart/2005/8/layout/pyramid2"/>
    <dgm:cxn modelId="{E33FD957-4857-4F23-B5F6-C9B5B1887EBF}" type="presParOf" srcId="{C4080219-137B-45DF-B398-D288BE3BA062}" destId="{1A24F520-496D-4B0C-9AC4-82A3B73B60BF}" srcOrd="1" destOrd="0" presId="urn:microsoft.com/office/officeart/2005/8/layout/pyramid2"/>
    <dgm:cxn modelId="{E1990BD0-7249-4A6B-A31A-AD597C0F8FD8}" type="presParOf" srcId="{1A24F520-496D-4B0C-9AC4-82A3B73B60BF}" destId="{AC4B1D85-FD59-4848-832E-6570F1D734B2}" srcOrd="0" destOrd="0" presId="urn:microsoft.com/office/officeart/2005/8/layout/pyramid2"/>
    <dgm:cxn modelId="{E874F28C-1B2C-433C-9432-A2B6B63C4178}" type="presParOf" srcId="{1A24F520-496D-4B0C-9AC4-82A3B73B60BF}" destId="{4A6E92AF-CE62-4811-BB77-3A3155E29C31}" srcOrd="1" destOrd="0" presId="urn:microsoft.com/office/officeart/2005/8/layout/pyramid2"/>
    <dgm:cxn modelId="{6762F209-D8BC-41CD-B85F-D9960B3A6D6D}" type="presParOf" srcId="{1A24F520-496D-4B0C-9AC4-82A3B73B60BF}" destId="{D33BFA71-10D5-4486-AAA6-696A3B732ED4}" srcOrd="2" destOrd="0" presId="urn:microsoft.com/office/officeart/2005/8/layout/pyramid2"/>
    <dgm:cxn modelId="{3B0B6BBB-6A95-4007-A5E3-1E825F1ECB81}" type="presParOf" srcId="{1A24F520-496D-4B0C-9AC4-82A3B73B60BF}" destId="{AF6A1FEF-97E1-459D-A1E3-BD5F37558CF5}" srcOrd="3" destOrd="0" presId="urn:microsoft.com/office/officeart/2005/8/layout/pyramid2"/>
    <dgm:cxn modelId="{D5FEC11A-F221-4E12-A868-5981A87B8359}" type="presParOf" srcId="{1A24F520-496D-4B0C-9AC4-82A3B73B60BF}" destId="{111C5F46-565E-4AC5-BA14-FEFA16E1BB5C}" srcOrd="4" destOrd="0" presId="urn:microsoft.com/office/officeart/2005/8/layout/pyramid2"/>
    <dgm:cxn modelId="{E9A8121A-8300-4E73-B3E7-BB52B69A7DB1}" type="presParOf" srcId="{1A24F520-496D-4B0C-9AC4-82A3B73B60BF}" destId="{3B79123B-2DDC-4440-84B3-2A66C7FF2567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7D315C-394E-45F1-ABC7-3E5FC5FDDF7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A38E79-1DE2-431F-B626-71F0346F5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711"/>
            <a:ext cx="8572560" cy="63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571612"/>
            <a:ext cx="6651398" cy="46434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Школьный </a:t>
            </a: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 музей</a:t>
            </a:r>
            <a:endParaRPr lang="ru-RU" sz="6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История, связанная с декабристами???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514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59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287318"/>
          </a:xfrm>
          <a:prstGeom prst="rect">
            <a:avLst/>
          </a:prstGeom>
        </p:spPr>
        <p:txBody>
          <a:bodyPr vert="horz" anchor="ctr">
            <a:normAutofit fontScale="4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99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 класс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99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к истории села\Музей 2\DSC010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3559255">
            <a:off x="1591813" y="1073597"/>
            <a:ext cx="4994597" cy="43864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5072074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Церковь пророка Иоанна</a:t>
            </a:r>
          </a:p>
          <a:p>
            <a:pPr lvl="0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                      Богослова</a:t>
            </a:r>
          </a:p>
          <a:p>
            <a:pPr lvl="0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   Типовой проект №25</a:t>
            </a:r>
          </a:p>
          <a:p>
            <a:pPr lvl="0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История России 9 класс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На фронтах Гражданской войны: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Первый 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ДонскойТитовский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революционный полк. История создания, боевой путь.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Биография Ф.И.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Нырненко</a:t>
            </a:r>
            <a:endParaRPr lang="ru-RU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Мои документы\к истории села\Музей 2\DSC010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867160" cy="2900370"/>
          </a:xfrm>
          <a:prstGeom prst="rect">
            <a:avLst/>
          </a:prstGeom>
          <a:noFill/>
        </p:spPr>
      </p:pic>
      <p:pic>
        <p:nvPicPr>
          <p:cNvPr id="4099" name="Picture 3" descr="d:\Мои документы\к истории села\Музей 2\DSC01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4275393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Гражданская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             война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к истории села\Музей 2\DSC01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026686" y="1902613"/>
            <a:ext cx="4857784" cy="405290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85728"/>
            <a:ext cx="8229600" cy="150019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8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Великая Отечественная война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8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371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0000"/>
                </a:solidFill>
                <a:cs typeface="Aharoni" pitchFamily="2" charset="-79"/>
              </a:rPr>
              <a:t>Немецкое наступление 1942 года и предпосылки коренного перелома.</a:t>
            </a:r>
          </a:p>
          <a:p>
            <a:endParaRPr lang="ru-RU" sz="2800" dirty="0" smtClean="0">
              <a:solidFill>
                <a:srgbClr val="990000"/>
              </a:solidFill>
              <a:cs typeface="Aharoni" pitchFamily="2" charset="-79"/>
            </a:endParaRPr>
          </a:p>
          <a:p>
            <a:r>
              <a:rPr lang="ru-RU" sz="2800" dirty="0" smtClean="0">
                <a:solidFill>
                  <a:srgbClr val="990000"/>
                </a:solidFill>
                <a:cs typeface="Aharoni" pitchFamily="2" charset="-79"/>
              </a:rPr>
              <a:t>Коренной перелом в ВОВ. </a:t>
            </a:r>
            <a:endParaRPr lang="ru-RU" dirty="0">
              <a:solidFill>
                <a:srgbClr val="99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99"/>
                </a:solidFill>
              </a:rPr>
              <a:t>Оккупация села. Братские захоронения.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Освобождение села.  44 ГСКД.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Базирование 719 </a:t>
            </a:r>
            <a:r>
              <a:rPr lang="ru-RU" sz="4000" dirty="0" err="1" smtClean="0">
                <a:solidFill>
                  <a:srgbClr val="000099"/>
                </a:solidFill>
              </a:rPr>
              <a:t>Галацкого</a:t>
            </a:r>
            <a:r>
              <a:rPr lang="ru-RU" sz="4000" dirty="0" smtClean="0">
                <a:solidFill>
                  <a:srgbClr val="000099"/>
                </a:solidFill>
              </a:rPr>
              <a:t> полка ночных бомбардировщиков.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Герои-земляки. З.Печенкина. </a:t>
            </a:r>
            <a:r>
              <a:rPr lang="ru-RU" sz="4000" dirty="0" err="1" smtClean="0">
                <a:solidFill>
                  <a:srgbClr val="000099"/>
                </a:solidFill>
              </a:rPr>
              <a:t>Н.С.Водолазкин</a:t>
            </a:r>
            <a:r>
              <a:rPr lang="ru-RU" sz="4000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Участие односельчан в ВОВ.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990000"/>
                </a:solidFill>
                <a:latin typeface="Arial Black" pitchFamily="34" charset="0"/>
              </a:rPr>
              <a:t>Духовная жизнь в СССР  середины 1960-середины 1980-х годов.</a:t>
            </a:r>
          </a:p>
          <a:p>
            <a:endParaRPr lang="ru-RU" sz="32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990000"/>
                </a:solidFill>
                <a:latin typeface="Arial Black" pitchFamily="34" charset="0"/>
              </a:rPr>
              <a:t>- социалистическое соревнование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Arial Black" pitchFamily="34" charset="0"/>
              </a:rPr>
              <a:t>-деятельность КПСС</a:t>
            </a:r>
          </a:p>
          <a:p>
            <a:r>
              <a:rPr lang="ru-RU" sz="3200" dirty="0" smtClean="0">
                <a:solidFill>
                  <a:srgbClr val="990000"/>
                </a:solidFill>
                <a:latin typeface="Arial Black" pitchFamily="34" charset="0"/>
              </a:rPr>
              <a:t>                         ВЛКСМ</a:t>
            </a:r>
          </a:p>
          <a:p>
            <a:r>
              <a:rPr lang="ru-RU" sz="3200" smtClean="0">
                <a:solidFill>
                  <a:srgbClr val="990000"/>
                </a:solidFill>
                <a:latin typeface="Arial Black" pitchFamily="34" charset="0"/>
              </a:rPr>
              <a:t>                         пионерии</a:t>
            </a:r>
            <a:endParaRPr lang="ru-RU" sz="32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Внеклассные мероприятия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Тематические экскурсии по истории села, посвященные Дню села</a:t>
            </a:r>
          </a:p>
          <a:p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Тематические экскурсии ко Дню Победы</a:t>
            </a:r>
          </a:p>
          <a:p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История казачества  в данной местности</a:t>
            </a:r>
          </a:p>
          <a:p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История школы в фотографиях и рассказах очевидцев.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Autofit/>
          </a:bodyPr>
          <a:lstStyle/>
          <a:p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Чувство Родины нужно заботливо взращивать, прививать духовную оседлость.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Если нет  корней в родной местности, в родной стороне – будет много людей, похожих на иссушённое растение  перекати-поле.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Д.С. Лихачёв.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643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</a:rPr>
              <a:t>Актуальные проблемы гражданского и патриотического воспитания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-необходимость  укрепления России как правового государства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- воспитание личностной позиции гражданина РФ,  регионального самосознания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- возрождение и сохранение семейных традиций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Цели и задачи гражданского и патриотического воспитания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 уроках истории и обществознания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- социализация личности  учащихся как условие для понимания своей роли  в развитии  «малой  родины»;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- развитие творческого подхода к изучению истории своего края;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-формирование  собственной исторической позиции;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-обучение способам поиска и сбора информации, систематизации, анализа;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Школьный музей  играет особую роль в формировании гражданственности и патриотических  чувств современных школьников. Этому способствует всестороннее и многообразное отражение в краеведческом музее жизни села, его прошлого и настоящего.</a:t>
            </a:r>
          </a:p>
          <a:p>
            <a:pPr algn="just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Использование  местных краеведческих материалов развивает у школьников гражданские чувства – любовь к своей Родине, к его природе, гордость за подвиги своих земляков.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Школьный музей способствует  развитию  творческой самостоятельности и общественной активности учащихся в процессе сбора, обработки, оформления и пропаганды материалов по истории</a:t>
            </a:r>
          </a:p>
          <a:p>
            <a:pPr algn="just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Школьный музей способствует расширению кругозора и  воспитанию познавательных интересов и способностей детей.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Отражая боевые и трудовые традиции народа, музей пропагандирует патриотические идеи.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7 класс История России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8 класс История России</a:t>
            </a:r>
            <a:endParaRPr lang="ru-RU" dirty="0">
              <a:solidFill>
                <a:srgbClr val="FF99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к истории села\Музей 2\DSC01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7366016">
            <a:off x="3975860" y="1616017"/>
            <a:ext cx="4969583" cy="3464225"/>
          </a:xfrm>
          <a:prstGeom prst="rect">
            <a:avLst/>
          </a:prstGeom>
          <a:noFill/>
        </p:spPr>
      </p:pic>
      <p:pic>
        <p:nvPicPr>
          <p:cNvPr id="2051" name="Picture 3" descr="d:\Мои документы\к истории села\Музей 2\DSC01067.JPG"/>
          <p:cNvPicPr>
            <a:picLocks noChangeAspect="1" noChangeArrowheads="1"/>
          </p:cNvPicPr>
          <p:nvPr/>
        </p:nvPicPr>
        <p:blipFill>
          <a:blip r:embed="rId3"/>
          <a:srcRect l="9028" b="17427"/>
          <a:stretch>
            <a:fillRect/>
          </a:stretch>
        </p:blipFill>
        <p:spPr bwMode="auto">
          <a:xfrm rot="14330749">
            <a:off x="287428" y="2108447"/>
            <a:ext cx="4354126" cy="312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497</TotalTime>
  <Words>461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Школьный   музей</vt:lpstr>
      <vt:lpstr>Слайд 2</vt:lpstr>
      <vt:lpstr>Актуальные проблемы гражданского и патриотического воспитания</vt:lpstr>
      <vt:lpstr>Цели и задачи гражданского и патриотического воспитания на уроках истории и обществознания</vt:lpstr>
      <vt:lpstr>Слайд 5</vt:lpstr>
      <vt:lpstr>Слайд 6</vt:lpstr>
      <vt:lpstr>7 класс История России</vt:lpstr>
      <vt:lpstr>8 класс История России</vt:lpstr>
      <vt:lpstr>Слайд 9</vt:lpstr>
      <vt:lpstr>История, связанная с декабристами???</vt:lpstr>
      <vt:lpstr>Слайд 11</vt:lpstr>
      <vt:lpstr>Слайд 12</vt:lpstr>
      <vt:lpstr>История России 9 класс</vt:lpstr>
      <vt:lpstr> </vt:lpstr>
      <vt:lpstr>Слайд 15</vt:lpstr>
      <vt:lpstr>Слайд 16</vt:lpstr>
      <vt:lpstr>Слайд 17</vt:lpstr>
      <vt:lpstr>Внеклассные мероприятия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 музей</dc:title>
  <dc:creator>Admin</dc:creator>
  <cp:lastModifiedBy>User</cp:lastModifiedBy>
  <cp:revision>51</cp:revision>
  <dcterms:created xsi:type="dcterms:W3CDTF">2011-11-25T13:31:19Z</dcterms:created>
  <dcterms:modified xsi:type="dcterms:W3CDTF">2012-04-23T09:18:40Z</dcterms:modified>
</cp:coreProperties>
</file>