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9" r:id="rId3"/>
    <p:sldId id="272" r:id="rId4"/>
    <p:sldId id="273" r:id="rId5"/>
    <p:sldId id="275" r:id="rId6"/>
    <p:sldId id="276" r:id="rId7"/>
    <p:sldId id="263" r:id="rId8"/>
    <p:sldId id="271" r:id="rId9"/>
    <p:sldId id="264" r:id="rId10"/>
    <p:sldId id="266" r:id="rId11"/>
    <p:sldId id="280" r:id="rId12"/>
    <p:sldId id="274" r:id="rId13"/>
    <p:sldId id="281" r:id="rId14"/>
    <p:sldId id="283" r:id="rId15"/>
    <p:sldId id="259" r:id="rId16"/>
    <p:sldId id="286" r:id="rId17"/>
    <p:sldId id="287" r:id="rId18"/>
    <p:sldId id="277" r:id="rId19"/>
    <p:sldId id="278" r:id="rId20"/>
    <p:sldId id="282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695F"/>
    <a:srgbClr val="00C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 varScale="1">
        <p:scale>
          <a:sx n="103" d="100"/>
          <a:sy n="103" d="100"/>
        </p:scale>
        <p:origin x="2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835268" cy="1785950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Школьная служба медиации</a:t>
            </a:r>
            <a:endParaRPr lang="ru-RU" sz="5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m0-tub-ru.yandex.net/i?id=490e008762856c5ca983c2b2f77ef01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3286148" cy="4602952"/>
          </a:xfrm>
          <a:prstGeom prst="rect">
            <a:avLst/>
          </a:prstGeom>
          <a:noFill/>
        </p:spPr>
      </p:pic>
      <p:pic>
        <p:nvPicPr>
          <p:cNvPr id="16388" name="Picture 4" descr="http://xn--41-6kc3bfr2e.xn--p1ai/assets/images/other/mediacia/mediacia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2071678"/>
            <a:ext cx="5286412" cy="45005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07557" y="5877272"/>
            <a:ext cx="2272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4"/>
                </a:solidFill>
              </a:rPr>
              <a:t>Torri.wwwnika@yandex.ru</a:t>
            </a:r>
            <a:endParaRPr lang="ru-RU" sz="1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b55fb63b88b78d3003dfdc17dd37b196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0-tub-ru.yandex.net/i?id=b453fe953cfb2682fb26fc9ce52d56c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507" y="-233385"/>
            <a:ext cx="9467507" cy="7091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01122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Восстановительная медиация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00240"/>
            <a:ext cx="6072230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cs typeface="Arial" panose="020B0604020202020204" pitchFamily="34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процесс, в котором медиатор создает условия для восстановления способности людей понимать друг друга и договариваться о приемлемых  для них вариантах разрешения проблем (при необходимости - о заглаживании причиненного вреда), возникших в результате конфликтных или криминальных ситуаций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2643182"/>
            <a:ext cx="2928958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im0-tub-ru.yandex.net/i?id=e7540fb95c13e5a68b52de761fc45c8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c2859e5b31523857b67427af9a50e37a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64399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3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примирения состоит из:  </a:t>
            </a:r>
            <a:endParaRPr lang="ru-RU" sz="39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108"/>
            <a:ext cx="585791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 descr="https://im0-tub-ru.yandex.net/i?id=f39015f94301bf13c917c5249d22f80a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226" y="5500702"/>
            <a:ext cx="1665773" cy="1357298"/>
          </a:xfrm>
          <a:prstGeom prst="rect">
            <a:avLst/>
          </a:prstGeom>
          <a:noFill/>
        </p:spPr>
      </p:pic>
      <p:pic>
        <p:nvPicPr>
          <p:cNvPr id="6" name="Picture 2" descr="https://im0-tub-ru.yandex.net/i?id=f39015f94301bf13c917c5249d22f80a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00702"/>
            <a:ext cx="1665772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m0-tub-ru.yandex.net/i?id=f2777fb94c51a64dab256a2bce852391-sr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24" y="500042"/>
            <a:ext cx="7800972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Встреча со стороной </a:t>
            </a:r>
            <a:endParaRPr kumimoji="0" lang="ru-RU" sz="5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429124" y="1857364"/>
            <a:ext cx="4357718" cy="47863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фаза. Создание основы для диалога со стороной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фаза. Понимание ситуации.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фаза. Поиск вариантов выхода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фаза. Подготовка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 встрече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https://im0-tub-ru.yandex.net/i?id=41109bb75d56d4ccd72afa28cacfaa1e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Встреча сторон 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500594" cy="571504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фаза. Создание условий для диалога между сторонами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фаза. Организация диалога между сторонами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фаза. Поддержка восстановительных действий на встрече и фиксация решений сторон.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фаза. Обсуждение будущего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фаза. Заключение соглашения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фаза. Рефлексия встречи</a:t>
            </a:r>
          </a:p>
          <a:p>
            <a:endParaRPr lang="ru-RU" dirty="0"/>
          </a:p>
        </p:txBody>
      </p:sp>
      <p:pic>
        <p:nvPicPr>
          <p:cNvPr id="4" name="Picture 6" descr="Примирилис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00438"/>
            <a:ext cx="4116938" cy="3184529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9287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Аналитическая беседа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6258" y="1500174"/>
            <a:ext cx="4614898" cy="51101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провести рефлексию результатов медиации;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выяснить, выполнено ли достигнутое соглашение;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обсудить ценности восстановительного способа разрешения конфликтов и криминальных ситуаций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C:\Users\111-\Desktop\118875_1510234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421484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fff9d6e683068a0ae6e7811267ffca29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7698b934a46ad31f923ba5a9ecc07912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0-tub-ru.yandex.net/i?id=49aeea2122927ab42b9351ddd9635903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медиация?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Медиация (посредничество)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это переговоры между двумя конфликтующими сторонами в присутствии третьего лица (медиатора), который следит за тем чтобы переговоры велись в определенных структурированных рамках.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s://im0-tub-ru.yandex.net/i?id=aada20df74c952179ec40e82a96f723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714884"/>
            <a:ext cx="2928957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школьной службы медиации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3578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/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состоит в  формировании благополучного, гуманного и безопасного пространства (среды) для полноценного развития и социализации детей и подростков, в том числе при возникновении трудных жизненных ситуаций, включая вступление их в конфликт с законом.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s://pokodeksu.ru/wp-content/uploads/userfiles/55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429132"/>
            <a:ext cx="7000924" cy="2209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21537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 Black" panose="020B0A040201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информирование работников образовательной организации, обучающихся и их родителей о службе медиации;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мотивация к участию в деятельности службы медиации работников образовательной организации, обучающихся и их родителей;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организация разработки согласований деятельности службы медиации;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обучение сотрудников образовательной организации, обучающихся и их родителей (законных представителей) методу медиации;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установление сотрудничества с органами профилактики безнадзорности и правонарушений, опеки и попечительства, дополнительного образования.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этапы организации службы: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0-tub-ru.yandex.net/i?id=769cf1017be8f811808096f240c1396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97b6f165d9109a3c6b6507c508e328ed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0-tub-ru.yandex.net/i?id=2c5b5708a84039868b9254c029f68e90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343</TotalTime>
  <Words>280</Words>
  <Application>Microsoft Office PowerPoint</Application>
  <PresentationFormat>Экран (4:3)</PresentationFormat>
  <Paragraphs>33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Constantia</vt:lpstr>
      <vt:lpstr>Times New Roman</vt:lpstr>
      <vt:lpstr>Wingdings 2</vt:lpstr>
      <vt:lpstr>Поток</vt:lpstr>
      <vt:lpstr>Школьная служба медиации</vt:lpstr>
      <vt:lpstr>Презентация PowerPoint</vt:lpstr>
      <vt:lpstr>Что такое медиация?</vt:lpstr>
      <vt:lpstr>Цель школьной службы медиации </vt:lpstr>
      <vt:lpstr>Основные этапы организации службы: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Восстановительная медиация </vt:lpstr>
      <vt:lpstr>Презентация PowerPoint</vt:lpstr>
      <vt:lpstr>Презентация PowerPoint</vt:lpstr>
      <vt:lpstr>Программа примирения состоит из:  </vt:lpstr>
      <vt:lpstr>Презентация PowerPoint</vt:lpstr>
      <vt:lpstr>Презентация PowerPoint</vt:lpstr>
      <vt:lpstr>Встреча сторон </vt:lpstr>
      <vt:lpstr>Аналитическая беседа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Психолог</dc:creator>
  <cp:lastModifiedBy>User</cp:lastModifiedBy>
  <cp:revision>26</cp:revision>
  <dcterms:created xsi:type="dcterms:W3CDTF">2019-04-01T04:41:54Z</dcterms:created>
  <dcterms:modified xsi:type="dcterms:W3CDTF">2022-04-29T11:12:40Z</dcterms:modified>
</cp:coreProperties>
</file>